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9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Espaço Reservado para Imagem 57">
            <a:extLst>
              <a:ext uri="{FF2B5EF4-FFF2-40B4-BE49-F238E27FC236}">
                <a16:creationId xmlns:a16="http://schemas.microsoft.com/office/drawing/2014/main" id="{F3632E47-A939-071F-D886-C357B230BB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0" name="Espaço Reservado para Imagem 59">
            <a:extLst>
              <a:ext uri="{FF2B5EF4-FFF2-40B4-BE49-F238E27FC236}">
                <a16:creationId xmlns:a16="http://schemas.microsoft.com/office/drawing/2014/main" id="{5978FD05-714E-049E-01FE-24BEEBB2ABC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2" name="Espaço Reservado para Imagem 61">
            <a:extLst>
              <a:ext uri="{FF2B5EF4-FFF2-40B4-BE49-F238E27FC236}">
                <a16:creationId xmlns:a16="http://schemas.microsoft.com/office/drawing/2014/main" id="{8C287BBE-1591-06BC-EB22-9432CE651A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8" name="Espaço Reservado para Imagem 67">
            <a:extLst>
              <a:ext uri="{FF2B5EF4-FFF2-40B4-BE49-F238E27FC236}">
                <a16:creationId xmlns:a16="http://schemas.microsoft.com/office/drawing/2014/main" id="{E8871F14-2FCC-E05D-FBE5-506208D5C4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4" name="Espaço Reservado para Imagem 73">
            <a:extLst>
              <a:ext uri="{FF2B5EF4-FFF2-40B4-BE49-F238E27FC236}">
                <a16:creationId xmlns:a16="http://schemas.microsoft.com/office/drawing/2014/main" id="{0179B8D7-0628-CB08-2572-2C4B8AFB752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2" name="Espaço Reservado para Imagem 71">
            <a:extLst>
              <a:ext uri="{FF2B5EF4-FFF2-40B4-BE49-F238E27FC236}">
                <a16:creationId xmlns:a16="http://schemas.microsoft.com/office/drawing/2014/main" id="{5E3BE4B9-BB7F-84F7-9FF9-3BD786B7320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6" name="Espaço Reservado para Imagem 65">
            <a:extLst>
              <a:ext uri="{FF2B5EF4-FFF2-40B4-BE49-F238E27FC236}">
                <a16:creationId xmlns:a16="http://schemas.microsoft.com/office/drawing/2014/main" id="{D604FBC3-853B-FB35-9D0B-BD0554928E1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4" name="Espaço Reservado para Imagem 63">
            <a:extLst>
              <a:ext uri="{FF2B5EF4-FFF2-40B4-BE49-F238E27FC236}">
                <a16:creationId xmlns:a16="http://schemas.microsoft.com/office/drawing/2014/main" id="{B7E99088-2EB6-85AE-B683-14407AF346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0" name="Espaço Reservado para Imagem 69">
            <a:extLst>
              <a:ext uri="{FF2B5EF4-FFF2-40B4-BE49-F238E27FC236}">
                <a16:creationId xmlns:a16="http://schemas.microsoft.com/office/drawing/2014/main" id="{70F6B1D5-0ABE-A591-5467-9C71ECC2B28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24</cp:revision>
  <cp:lastPrinted>2025-12-03T13:40:53Z</cp:lastPrinted>
  <dcterms:created xsi:type="dcterms:W3CDTF">2025-12-03T12:27:57Z</dcterms:created>
  <dcterms:modified xsi:type="dcterms:W3CDTF">2026-03-28T14:58:18Z</dcterms:modified>
</cp:coreProperties>
</file>